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3B59"/>
    <a:srgbClr val="D9E0E7"/>
    <a:srgbClr val="019F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64" d="100"/>
          <a:sy n="64" d="100"/>
        </p:scale>
        <p:origin x="110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6EB01-A657-4585-A305-5404435A7FA6}" type="datetimeFigureOut">
              <a:rPr lang="es-ES" smtClean="0"/>
              <a:t>16/05/2019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82DA5-734A-4F83-9942-78123B1632D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65699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6EB01-A657-4585-A305-5404435A7FA6}" type="datetimeFigureOut">
              <a:rPr lang="es-ES" smtClean="0"/>
              <a:t>16/05/2019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82DA5-734A-4F83-9942-78123B1632D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22245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6EB01-A657-4585-A305-5404435A7FA6}" type="datetimeFigureOut">
              <a:rPr lang="es-ES" smtClean="0"/>
              <a:t>16/05/2019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82DA5-734A-4F83-9942-78123B1632D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04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6EB01-A657-4585-A305-5404435A7FA6}" type="datetimeFigureOut">
              <a:rPr lang="es-ES" smtClean="0"/>
              <a:t>16/05/2019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82DA5-734A-4F83-9942-78123B1632D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89815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6EB01-A657-4585-A305-5404435A7FA6}" type="datetimeFigureOut">
              <a:rPr lang="es-ES" smtClean="0"/>
              <a:t>16/05/2019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82DA5-734A-4F83-9942-78123B1632D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65808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6EB01-A657-4585-A305-5404435A7FA6}" type="datetimeFigureOut">
              <a:rPr lang="es-ES" smtClean="0"/>
              <a:t>16/05/2019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82DA5-734A-4F83-9942-78123B1632D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95427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6EB01-A657-4585-A305-5404435A7FA6}" type="datetimeFigureOut">
              <a:rPr lang="es-ES" smtClean="0"/>
              <a:t>16/05/2019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82DA5-734A-4F83-9942-78123B1632D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927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6EB01-A657-4585-A305-5404435A7FA6}" type="datetimeFigureOut">
              <a:rPr lang="es-ES" smtClean="0"/>
              <a:t>16/05/2019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82DA5-734A-4F83-9942-78123B1632D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98843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6EB01-A657-4585-A305-5404435A7FA6}" type="datetimeFigureOut">
              <a:rPr lang="es-ES" smtClean="0"/>
              <a:t>16/05/2019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82DA5-734A-4F83-9942-78123B1632D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68210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6EB01-A657-4585-A305-5404435A7FA6}" type="datetimeFigureOut">
              <a:rPr lang="es-ES" smtClean="0"/>
              <a:t>16/05/2019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82DA5-734A-4F83-9942-78123B1632D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05334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6EB01-A657-4585-A305-5404435A7FA6}" type="datetimeFigureOut">
              <a:rPr lang="es-ES" smtClean="0"/>
              <a:t>16/05/2019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82DA5-734A-4F83-9942-78123B1632D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41505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6EB01-A657-4585-A305-5404435A7FA6}" type="datetimeFigureOut">
              <a:rPr lang="es-ES" smtClean="0"/>
              <a:t>16/05/2019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E82DA5-734A-4F83-9942-78123B1632D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95516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upo 39">
            <a:extLst>
              <a:ext uri="{FF2B5EF4-FFF2-40B4-BE49-F238E27FC236}">
                <a16:creationId xmlns:a16="http://schemas.microsoft.com/office/drawing/2014/main" id="{1EFBF770-53DE-44F5-91EB-F715CE626CEE}"/>
              </a:ext>
            </a:extLst>
          </p:cNvPr>
          <p:cNvGrpSpPr/>
          <p:nvPr/>
        </p:nvGrpSpPr>
        <p:grpSpPr>
          <a:xfrm>
            <a:off x="506900" y="406256"/>
            <a:ext cx="7040216" cy="5363733"/>
            <a:chOff x="506900" y="406256"/>
            <a:chExt cx="7040216" cy="5363733"/>
          </a:xfrm>
        </p:grpSpPr>
        <p:sp>
          <p:nvSpPr>
            <p:cNvPr id="5" name="CuadroTexto 4">
              <a:extLst>
                <a:ext uri="{FF2B5EF4-FFF2-40B4-BE49-F238E27FC236}">
                  <a16:creationId xmlns:a16="http://schemas.microsoft.com/office/drawing/2014/main" id="{B6000BC9-960C-4DDE-B7EF-2D384A2ED644}"/>
                </a:ext>
              </a:extLst>
            </p:cNvPr>
            <p:cNvSpPr txBox="1"/>
            <p:nvPr/>
          </p:nvSpPr>
          <p:spPr>
            <a:xfrm>
              <a:off x="3468758" y="936727"/>
              <a:ext cx="1630018" cy="46166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s-ES" sz="2400" dirty="0">
                  <a:latin typeface="Arial" panose="020B0604020202020204" pitchFamily="34" charset="0"/>
                  <a:cs typeface="Arial" panose="020B0604020202020204" pitchFamily="34" charset="0"/>
                </a:rPr>
                <a:t>CALDERA</a:t>
              </a:r>
            </a:p>
          </p:txBody>
        </p:sp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id="{48A6D1E7-C6BD-4F40-A6F7-AD4680A78266}"/>
                </a:ext>
              </a:extLst>
            </p:cNvPr>
            <p:cNvSpPr txBox="1"/>
            <p:nvPr/>
          </p:nvSpPr>
          <p:spPr>
            <a:xfrm>
              <a:off x="3468758" y="1651193"/>
              <a:ext cx="2126975" cy="46166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s-ES" sz="2400" dirty="0">
                  <a:latin typeface="Arial" panose="020B0604020202020204" pitchFamily="34" charset="0"/>
                  <a:cs typeface="Arial" panose="020B0604020202020204" pitchFamily="34" charset="0"/>
                </a:rPr>
                <a:t>SECADORES</a:t>
              </a:r>
            </a:p>
          </p:txBody>
        </p:sp>
        <p:sp>
          <p:nvSpPr>
            <p:cNvPr id="7" name="CuadroTexto 6">
              <a:extLst>
                <a:ext uri="{FF2B5EF4-FFF2-40B4-BE49-F238E27FC236}">
                  <a16:creationId xmlns:a16="http://schemas.microsoft.com/office/drawing/2014/main" id="{EC1E128A-0227-4F45-AF22-FA941E43CAE9}"/>
                </a:ext>
              </a:extLst>
            </p:cNvPr>
            <p:cNvSpPr txBox="1"/>
            <p:nvPr/>
          </p:nvSpPr>
          <p:spPr>
            <a:xfrm>
              <a:off x="3468758" y="2515321"/>
              <a:ext cx="1470991" cy="46166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s-ES" sz="2400" dirty="0">
                  <a:latin typeface="Arial" panose="020B0604020202020204" pitchFamily="34" charset="0"/>
                  <a:cs typeface="Arial" panose="020B0604020202020204" pitchFamily="34" charset="0"/>
                </a:rPr>
                <a:t>MOTOR</a:t>
              </a:r>
            </a:p>
          </p:txBody>
        </p:sp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id="{0608825E-9ED5-43BD-A001-5535D202B1C5}"/>
                </a:ext>
              </a:extLst>
            </p:cNvPr>
            <p:cNvSpPr txBox="1"/>
            <p:nvPr/>
          </p:nvSpPr>
          <p:spPr>
            <a:xfrm>
              <a:off x="3468758" y="3357795"/>
              <a:ext cx="1798982" cy="52322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s-ES" sz="2800" dirty="0">
                  <a:latin typeface="Arial" panose="020B0604020202020204" pitchFamily="34" charset="0"/>
                  <a:cs typeface="Arial" panose="020B0604020202020204" pitchFamily="34" charset="0"/>
                </a:rPr>
                <a:t>COCINA</a:t>
              </a:r>
            </a:p>
          </p:txBody>
        </p:sp>
        <p:sp>
          <p:nvSpPr>
            <p:cNvPr id="9" name="CuadroTexto 8">
              <a:extLst>
                <a:ext uri="{FF2B5EF4-FFF2-40B4-BE49-F238E27FC236}">
                  <a16:creationId xmlns:a16="http://schemas.microsoft.com/office/drawing/2014/main" id="{DE4B11C5-22A1-49BE-995A-700BD6E4CAC3}"/>
                </a:ext>
              </a:extLst>
            </p:cNvPr>
            <p:cNvSpPr txBox="1"/>
            <p:nvPr/>
          </p:nvSpPr>
          <p:spPr>
            <a:xfrm>
              <a:off x="3538334" y="5185214"/>
              <a:ext cx="1987822" cy="58477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600" dirty="0">
                  <a:latin typeface="Arial" panose="020B0604020202020204" pitchFamily="34" charset="0"/>
                  <a:cs typeface="Arial" panose="020B0604020202020204" pitchFamily="34" charset="0"/>
                </a:rPr>
                <a:t>GRUPOS ELECTRÓGENOS</a:t>
              </a:r>
            </a:p>
          </p:txBody>
        </p:sp>
        <p:sp>
          <p:nvSpPr>
            <p:cNvPr id="10" name="CuadroTexto 9">
              <a:extLst>
                <a:ext uri="{FF2B5EF4-FFF2-40B4-BE49-F238E27FC236}">
                  <a16:creationId xmlns:a16="http://schemas.microsoft.com/office/drawing/2014/main" id="{3ED76424-F17B-47DF-B5CB-2DC26795A180}"/>
                </a:ext>
              </a:extLst>
            </p:cNvPr>
            <p:cNvSpPr txBox="1"/>
            <p:nvPr/>
          </p:nvSpPr>
          <p:spPr>
            <a:xfrm>
              <a:off x="728871" y="2595795"/>
              <a:ext cx="1119807" cy="101566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000" dirty="0">
                  <a:latin typeface="Arial" panose="020B0604020202020204" pitchFamily="34" charset="0"/>
                  <a:cs typeface="Arial" panose="020B0604020202020204" pitchFamily="34" charset="0"/>
                </a:rPr>
                <a:t>ERM gas natural</a:t>
              </a:r>
            </a:p>
          </p:txBody>
        </p:sp>
        <p:cxnSp>
          <p:nvCxnSpPr>
            <p:cNvPr id="12" name="Conector recto de flecha 11">
              <a:extLst>
                <a:ext uri="{FF2B5EF4-FFF2-40B4-BE49-F238E27FC236}">
                  <a16:creationId xmlns:a16="http://schemas.microsoft.com/office/drawing/2014/main" id="{3BEEC2F2-8B1A-4B75-BDA5-3D4237E7A89C}"/>
                </a:ext>
              </a:extLst>
            </p:cNvPr>
            <p:cNvCxnSpPr>
              <a:stCxn id="10" idx="3"/>
              <a:endCxn id="5" idx="1"/>
            </p:cNvCxnSpPr>
            <p:nvPr/>
          </p:nvCxnSpPr>
          <p:spPr>
            <a:xfrm flipV="1">
              <a:off x="1848678" y="1167560"/>
              <a:ext cx="1620080" cy="193606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ector recto de flecha 13">
              <a:extLst>
                <a:ext uri="{FF2B5EF4-FFF2-40B4-BE49-F238E27FC236}">
                  <a16:creationId xmlns:a16="http://schemas.microsoft.com/office/drawing/2014/main" id="{B315B427-9825-4D67-9792-6E0D4851CEA8}"/>
                </a:ext>
              </a:extLst>
            </p:cNvPr>
            <p:cNvCxnSpPr>
              <a:stCxn id="10" idx="3"/>
              <a:endCxn id="6" idx="1"/>
            </p:cNvCxnSpPr>
            <p:nvPr/>
          </p:nvCxnSpPr>
          <p:spPr>
            <a:xfrm flipV="1">
              <a:off x="1848678" y="1882026"/>
              <a:ext cx="1620080" cy="122160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ector recto de flecha 15">
              <a:extLst>
                <a:ext uri="{FF2B5EF4-FFF2-40B4-BE49-F238E27FC236}">
                  <a16:creationId xmlns:a16="http://schemas.microsoft.com/office/drawing/2014/main" id="{0D2237C2-0896-4B7A-83C4-DC5115E8908A}"/>
                </a:ext>
              </a:extLst>
            </p:cNvPr>
            <p:cNvCxnSpPr>
              <a:stCxn id="10" idx="3"/>
              <a:endCxn id="7" idx="1"/>
            </p:cNvCxnSpPr>
            <p:nvPr/>
          </p:nvCxnSpPr>
          <p:spPr>
            <a:xfrm flipV="1">
              <a:off x="1848678" y="2746154"/>
              <a:ext cx="1620080" cy="35747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ector recto de flecha 17">
              <a:extLst>
                <a:ext uri="{FF2B5EF4-FFF2-40B4-BE49-F238E27FC236}">
                  <a16:creationId xmlns:a16="http://schemas.microsoft.com/office/drawing/2014/main" id="{C47A10C9-0BE7-45C9-A311-00F8FA3748CF}"/>
                </a:ext>
              </a:extLst>
            </p:cNvPr>
            <p:cNvCxnSpPr>
              <a:stCxn id="10" idx="3"/>
              <a:endCxn id="8" idx="1"/>
            </p:cNvCxnSpPr>
            <p:nvPr/>
          </p:nvCxnSpPr>
          <p:spPr>
            <a:xfrm>
              <a:off x="1848678" y="3103627"/>
              <a:ext cx="1620080" cy="51577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ector recto de flecha 21">
              <a:extLst>
                <a:ext uri="{FF2B5EF4-FFF2-40B4-BE49-F238E27FC236}">
                  <a16:creationId xmlns:a16="http://schemas.microsoft.com/office/drawing/2014/main" id="{4E2A7729-208E-4EED-B917-FD2022441EDB}"/>
                </a:ext>
              </a:extLst>
            </p:cNvPr>
            <p:cNvCxnSpPr>
              <a:stCxn id="5" idx="3"/>
            </p:cNvCxnSpPr>
            <p:nvPr/>
          </p:nvCxnSpPr>
          <p:spPr>
            <a:xfrm>
              <a:off x="5098776" y="1167560"/>
              <a:ext cx="496957" cy="0"/>
            </a:xfrm>
            <a:prstGeom prst="straightConnector1">
              <a:avLst/>
            </a:prstGeom>
            <a:ln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CuadroTexto 22">
              <a:extLst>
                <a:ext uri="{FF2B5EF4-FFF2-40B4-BE49-F238E27FC236}">
                  <a16:creationId xmlns:a16="http://schemas.microsoft.com/office/drawing/2014/main" id="{1FCA342B-C122-4830-87BE-59E1C224F897}"/>
                </a:ext>
              </a:extLst>
            </p:cNvPr>
            <p:cNvSpPr txBox="1"/>
            <p:nvPr/>
          </p:nvSpPr>
          <p:spPr>
            <a:xfrm>
              <a:off x="5645429" y="1013670"/>
              <a:ext cx="108336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>
                  <a:latin typeface="Arial" panose="020B0604020202020204" pitchFamily="34" charset="0"/>
                  <a:cs typeface="Arial" panose="020B0604020202020204" pitchFamily="34" charset="0"/>
                </a:rPr>
                <a:t>emisiones</a:t>
              </a:r>
            </a:p>
          </p:txBody>
        </p:sp>
        <p:cxnSp>
          <p:nvCxnSpPr>
            <p:cNvPr id="25" name="Conector recto de flecha 24">
              <a:extLst>
                <a:ext uri="{FF2B5EF4-FFF2-40B4-BE49-F238E27FC236}">
                  <a16:creationId xmlns:a16="http://schemas.microsoft.com/office/drawing/2014/main" id="{3F722401-AA02-4A16-A70C-9CD5A83B2370}"/>
                </a:ext>
              </a:extLst>
            </p:cNvPr>
            <p:cNvCxnSpPr>
              <a:stCxn id="6" idx="3"/>
            </p:cNvCxnSpPr>
            <p:nvPr/>
          </p:nvCxnSpPr>
          <p:spPr>
            <a:xfrm flipV="1">
              <a:off x="5595733" y="1882025"/>
              <a:ext cx="566527" cy="1"/>
            </a:xfrm>
            <a:prstGeom prst="straightConnector1">
              <a:avLst/>
            </a:prstGeom>
            <a:ln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ector recto de flecha 26">
              <a:extLst>
                <a:ext uri="{FF2B5EF4-FFF2-40B4-BE49-F238E27FC236}">
                  <a16:creationId xmlns:a16="http://schemas.microsoft.com/office/drawing/2014/main" id="{BB29994C-A86A-47BD-ACFF-6D2BFE110740}"/>
                </a:ext>
              </a:extLst>
            </p:cNvPr>
            <p:cNvCxnSpPr>
              <a:stCxn id="7" idx="3"/>
            </p:cNvCxnSpPr>
            <p:nvPr/>
          </p:nvCxnSpPr>
          <p:spPr>
            <a:xfrm flipV="1">
              <a:off x="4939749" y="2746153"/>
              <a:ext cx="655984" cy="1"/>
            </a:xfrm>
            <a:prstGeom prst="straightConnector1">
              <a:avLst/>
            </a:prstGeom>
            <a:ln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ector recto de flecha 28">
              <a:extLst>
                <a:ext uri="{FF2B5EF4-FFF2-40B4-BE49-F238E27FC236}">
                  <a16:creationId xmlns:a16="http://schemas.microsoft.com/office/drawing/2014/main" id="{85A6D5A3-0A17-46BB-9FC2-CADDFAAFA1BE}"/>
                </a:ext>
              </a:extLst>
            </p:cNvPr>
            <p:cNvCxnSpPr>
              <a:stCxn id="8" idx="3"/>
            </p:cNvCxnSpPr>
            <p:nvPr/>
          </p:nvCxnSpPr>
          <p:spPr>
            <a:xfrm>
              <a:off x="5267740" y="3619405"/>
              <a:ext cx="487017" cy="0"/>
            </a:xfrm>
            <a:prstGeom prst="straightConnector1">
              <a:avLst/>
            </a:prstGeom>
            <a:ln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CuadroTexto 29">
              <a:extLst>
                <a:ext uri="{FF2B5EF4-FFF2-40B4-BE49-F238E27FC236}">
                  <a16:creationId xmlns:a16="http://schemas.microsoft.com/office/drawing/2014/main" id="{E132DE7D-93A9-4EBA-ACC8-81D1A76EB1F2}"/>
                </a:ext>
              </a:extLst>
            </p:cNvPr>
            <p:cNvSpPr txBox="1"/>
            <p:nvPr/>
          </p:nvSpPr>
          <p:spPr>
            <a:xfrm>
              <a:off x="6102624" y="1728136"/>
              <a:ext cx="108336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>
                  <a:latin typeface="Arial" panose="020B0604020202020204" pitchFamily="34" charset="0"/>
                  <a:cs typeface="Arial" panose="020B0604020202020204" pitchFamily="34" charset="0"/>
                </a:rPr>
                <a:t>emisiones</a:t>
              </a:r>
            </a:p>
          </p:txBody>
        </p:sp>
        <p:sp>
          <p:nvSpPr>
            <p:cNvPr id="31" name="CuadroTexto 30">
              <a:extLst>
                <a:ext uri="{FF2B5EF4-FFF2-40B4-BE49-F238E27FC236}">
                  <a16:creationId xmlns:a16="http://schemas.microsoft.com/office/drawing/2014/main" id="{73D2CBA9-D8C0-43FF-8DBE-AFFFB9E8FF5F}"/>
                </a:ext>
              </a:extLst>
            </p:cNvPr>
            <p:cNvSpPr txBox="1"/>
            <p:nvPr/>
          </p:nvSpPr>
          <p:spPr>
            <a:xfrm>
              <a:off x="5590762" y="2576263"/>
              <a:ext cx="108336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>
                  <a:latin typeface="Arial" panose="020B0604020202020204" pitchFamily="34" charset="0"/>
                  <a:cs typeface="Arial" panose="020B0604020202020204" pitchFamily="34" charset="0"/>
                </a:rPr>
                <a:t>emisiones</a:t>
              </a:r>
            </a:p>
          </p:txBody>
        </p:sp>
        <p:sp>
          <p:nvSpPr>
            <p:cNvPr id="32" name="CuadroTexto 31">
              <a:extLst>
                <a:ext uri="{FF2B5EF4-FFF2-40B4-BE49-F238E27FC236}">
                  <a16:creationId xmlns:a16="http://schemas.microsoft.com/office/drawing/2014/main" id="{80C329F4-E4F7-48B6-AF29-ED3D2FCB2849}"/>
                </a:ext>
              </a:extLst>
            </p:cNvPr>
            <p:cNvSpPr txBox="1"/>
            <p:nvPr/>
          </p:nvSpPr>
          <p:spPr>
            <a:xfrm>
              <a:off x="5804455" y="3457569"/>
              <a:ext cx="108336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>
                  <a:latin typeface="Arial" panose="020B0604020202020204" pitchFamily="34" charset="0"/>
                  <a:cs typeface="Arial" panose="020B0604020202020204" pitchFamily="34" charset="0"/>
                </a:rPr>
                <a:t>emisiones</a:t>
              </a:r>
            </a:p>
          </p:txBody>
        </p:sp>
        <p:cxnSp>
          <p:nvCxnSpPr>
            <p:cNvPr id="34" name="Conector recto de flecha 33">
              <a:extLst>
                <a:ext uri="{FF2B5EF4-FFF2-40B4-BE49-F238E27FC236}">
                  <a16:creationId xmlns:a16="http://schemas.microsoft.com/office/drawing/2014/main" id="{248DB921-0E45-4CF0-A493-0C97F1093D57}"/>
                </a:ext>
              </a:extLst>
            </p:cNvPr>
            <p:cNvCxnSpPr>
              <a:endCxn id="9" idx="1"/>
            </p:cNvCxnSpPr>
            <p:nvPr/>
          </p:nvCxnSpPr>
          <p:spPr>
            <a:xfrm>
              <a:off x="2494722" y="5476461"/>
              <a:ext cx="1043612" cy="114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CuadroTexto 34">
              <a:extLst>
                <a:ext uri="{FF2B5EF4-FFF2-40B4-BE49-F238E27FC236}">
                  <a16:creationId xmlns:a16="http://schemas.microsoft.com/office/drawing/2014/main" id="{59EB3D37-BA28-469E-84DB-36FCC121C9FA}"/>
                </a:ext>
              </a:extLst>
            </p:cNvPr>
            <p:cNvSpPr txBox="1"/>
            <p:nvPr/>
          </p:nvSpPr>
          <p:spPr>
            <a:xfrm>
              <a:off x="6346137" y="5322572"/>
              <a:ext cx="108336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>
                  <a:latin typeface="Arial" panose="020B0604020202020204" pitchFamily="34" charset="0"/>
                  <a:cs typeface="Arial" panose="020B0604020202020204" pitchFamily="34" charset="0"/>
                </a:rPr>
                <a:t>emisiones</a:t>
              </a:r>
            </a:p>
          </p:txBody>
        </p:sp>
        <p:sp>
          <p:nvSpPr>
            <p:cNvPr id="36" name="CuadroTexto 35">
              <a:extLst>
                <a:ext uri="{FF2B5EF4-FFF2-40B4-BE49-F238E27FC236}">
                  <a16:creationId xmlns:a16="http://schemas.microsoft.com/office/drawing/2014/main" id="{DB444741-72D9-4BC7-82A3-006FDA57D8F1}"/>
                </a:ext>
              </a:extLst>
            </p:cNvPr>
            <p:cNvSpPr txBox="1"/>
            <p:nvPr/>
          </p:nvSpPr>
          <p:spPr>
            <a:xfrm>
              <a:off x="2501353" y="5156536"/>
              <a:ext cx="108336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>
                  <a:latin typeface="Arial" panose="020B0604020202020204" pitchFamily="34" charset="0"/>
                  <a:cs typeface="Arial" panose="020B0604020202020204" pitchFamily="34" charset="0"/>
                </a:rPr>
                <a:t>Gasoil</a:t>
              </a:r>
            </a:p>
          </p:txBody>
        </p:sp>
        <p:cxnSp>
          <p:nvCxnSpPr>
            <p:cNvPr id="38" name="Conector recto de flecha 37">
              <a:extLst>
                <a:ext uri="{FF2B5EF4-FFF2-40B4-BE49-F238E27FC236}">
                  <a16:creationId xmlns:a16="http://schemas.microsoft.com/office/drawing/2014/main" id="{7B232F89-7BCF-42AB-8E9B-F315499BF525}"/>
                </a:ext>
              </a:extLst>
            </p:cNvPr>
            <p:cNvCxnSpPr>
              <a:stCxn id="9" idx="3"/>
            </p:cNvCxnSpPr>
            <p:nvPr/>
          </p:nvCxnSpPr>
          <p:spPr>
            <a:xfrm flipV="1">
              <a:off x="5526156" y="5476460"/>
              <a:ext cx="745435" cy="1142"/>
            </a:xfrm>
            <a:prstGeom prst="straightConnector1">
              <a:avLst/>
            </a:prstGeom>
            <a:ln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CuadroTexto 38">
              <a:extLst>
                <a:ext uri="{FF2B5EF4-FFF2-40B4-BE49-F238E27FC236}">
                  <a16:creationId xmlns:a16="http://schemas.microsoft.com/office/drawing/2014/main" id="{5C6A527E-9B59-43FC-8DBA-E0F09D4DFB73}"/>
                </a:ext>
              </a:extLst>
            </p:cNvPr>
            <p:cNvSpPr txBox="1"/>
            <p:nvPr/>
          </p:nvSpPr>
          <p:spPr>
            <a:xfrm>
              <a:off x="506900" y="406256"/>
              <a:ext cx="7040216" cy="3970318"/>
            </a:xfrm>
            <a:prstGeom prst="rect">
              <a:avLst/>
            </a:prstGeom>
            <a:noFill/>
            <a:ln w="28575">
              <a:solidFill>
                <a:srgbClr val="7030A0"/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s-ES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SUBINSTALACIÓN DE PRODUCTO</a:t>
              </a:r>
            </a:p>
            <a:p>
              <a:endParaRPr lang="es-ES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s-ES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s-ES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s-ES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s-ES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s-ES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s-ES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s-ES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s-ES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s-ES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s-ES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s-ES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s-ES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57877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</TotalTime>
  <Words>18</Words>
  <Application>Microsoft Office PowerPoint</Application>
  <PresentationFormat>Presentación en pantalla (4:3)</PresentationFormat>
  <Paragraphs>24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Iria Flavia Peñalva</dc:creator>
  <cp:lastModifiedBy>Elena Aguirre Martín</cp:lastModifiedBy>
  <cp:revision>9</cp:revision>
  <dcterms:created xsi:type="dcterms:W3CDTF">2018-02-23T10:47:10Z</dcterms:created>
  <dcterms:modified xsi:type="dcterms:W3CDTF">2019-05-16T06:49:01Z</dcterms:modified>
</cp:coreProperties>
</file>